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MOSTBET INDIA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Mostbet casino: slots, live and Aviato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Arjun Kapoor, Betting Editor · 02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The Mostbet casino lobb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lots, tables and crash games — the three main sections, with crash titles like Aviator given their own prominent shelf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Game providers on offer — content comes from a wide spread of established studios, so quality and themes vary by make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iltering and search — filter by provider, category or popularity, or type a game name directly into search to skip the brows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One ₹ account feeds both sportsbook and casino, with filters and search making the large library manageab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Slots sel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RTP (return to player) — a long-run average; a 96% RTP means the game returns ₹96 per ₹100 staked over millions of spins, not over your session. The house edge is the res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Volatility — low-volatility slots pay small amounts often; high-volatility slots pay rarely but larger. Neither changes the house edge, only the rid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Demo play and ₹ stakes — many slots offer a free demo to learn the features, then real stakes that often start very low in rupe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Classic slots — three-reel, fruit-machine style games with simple mechanics and few featur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Video slots — five reels or more with free spins, bonus rounds and themed graphics; the largest group by f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egaways and grid slots — variable-reel games with thousands of ways to win and usually high volatil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Live cas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Roulette, blackjack and baccarat — the core trio, with multiple tables at different stake levels so ₹ minimums vary by roo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Indian-themed live tables — some studios run formats and dealers aimed at Indian players, including familiar card gam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Live dealer experience — HD streams, chat and on-screen statistics; a stable connection matters more here than for slo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Live tables add real-dealer atmosphere but keep their normal house edge — game choice trims it, never erases 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Aviator and crash ga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imple to understand: one rising multiplier, one decision — when to cash ou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Provably fair mechanic you can verify, with quick rounds and low ₹ stak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ocial features (live bets, chat) and a dual-bet option add variet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The crash point is random — there is no pattern, signal or 'predictor' that work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ast rounds make it easy to chase losses and overspend quick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Paid 'Aviator hack' apps and Telegram signals are scams; ignore them a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Casino practicalit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inimum and maximum bets — minimums are low and maximums vary by game; exact figures are volatile, so check them in the game before stakin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Mobile casino performance — the Android app and mobile site handle the lobby well; a steady connection matters most for live tabl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Fairness and licensing — Mostbet runs under an offshore Curaçao licence and games use provider RNGs or provably fair systems, not an Indian gaming licenc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•  Stakes start low and mobile play is solid, but the house edge is real — set limits and treat the casino as entertain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2410C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B1410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2410C">
                    <a:alpha val="100000"/>
                  </a:srgbClr>
                </a:solidFill>
                <a:latin typeface="Calibri"/>
              </a:rPr>
              <a:t><![CDATA[https://mbet-in.com/mostbet-casino-aviato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C5D52">
                    <a:alpha val="100000"/>
                  </a:srgbClr>
                </a:solidFill>
                <a:latin typeface="Calibri"/>
              </a:rPr>
              <a:t><![CDATA[CrorePicks Media is an independent editorial site and may earn a commission if a reader signs up with Mostbet through our links. Betting carries a real risk of losing money; 18+ onl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Arjun Kapoor, Betting Editor</dc:creator>
  <cp:lastModifiedBy>Unknown Creator</cp:lastModifiedBy>
  <dcterms:created xsi:type="dcterms:W3CDTF">2026-07-13T18:05:27Z</dcterms:created>
  <dcterms:modified xsi:type="dcterms:W3CDTF">2026-07-13T18:05:27Z</dcterms:modified>
  <dc:title>Mostbet casino 2026: slots, live casino and Aviator India</dc:title>
  <dc:description>Mostbet casino review 2026: slots, live dealer tables, Aviator and crash games, providers and ₹ stakes, plus the bonuses and terms Indian players should know.</dc:description>
  <dc:subject>Mostbet casino: slots, live and Aviator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