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cricket and IPL bett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2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IPL and Indian internationa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PL match and outright markets: match winner, series/tournament winner, Orange and Purple Cap, plus team-specific specia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ndia bilateral series: per-match results across formats and a series-winner market that holds value ear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omestic T20: coverage of India's domestic T20 competition and other state-level T20 when scheduled, though with thinner markets than the IP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tick to high-liquidity IPL and India international markets for the tightest cricket pric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T20 World Cup and global crick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orld Cup and ICC events: outrights, group qualification and full match markets during the tourname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he Ashes and overseas tours: Test-specific markets including the draw, session betting and first-innings lea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ranchise leagues worldwide: BBL, PSL, CPL, SA20 and more for off-season T20 action, with lighter books than the IP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utright markets on ICC events placed early often beat the public-money prices you see on match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Cricket bet typ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ricket markets range from the simple match winner to player props and over/under totals, giving you several ways to express the same view at different risk leve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atch the bet type to your actual read — a pitch opinion belongs in totals, not the match winn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Live cricket be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n-play markets ball by ball: next-over totals, next dismissal and live match winner update continuous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ash out during a chase: lock in part or all of a position when the chase tightens — see our Mostbet cash out guide for how full and partial cash out wor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eading live cricket odds: a falling price signals the market expects that side to win; a sudden jump usually follows a wicket or a big 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Live cricket odds move fastest around wickets — wait for the reprice rather than chasing the panic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Cricket betting ti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itch and toss factors: a dry, low surface favours chasing under lights and spin in the middle overs; a green seamer rewards bowling first. The toss decision often tells you how 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orm and squad news: check the final XI before betting — a rested star, an injury or an overseas player rotation can change a price meaningfully, and lineups drop close to the to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Bankroll discipline: set a fixed unit, avoid increasing stakes to recover a loss, and treat a session budget as spent the moment it is in pl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ecide your stake and pitch read before the toss, then let the plan — not the scoreboard — drive your be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mostbet-cricket-ipl-bett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2026-07-13T18:05:29Z</dcterms:created>
  <dcterms:modified xsi:type="dcterms:W3CDTF">2026-07-13T18:05:29Z</dcterms:modified>
  <dc:title>Mostbet cricket betting 2026: IPL and India markets</dc:title>
  <dc:description>Mostbet cricket and IPL betting 2026: markets for the IPL, India internationals and the T20 World Cup, bet types, live cricket odds and practical betting tips.</dc:description>
  <dc:subject>Mostbet cricket and IPL betting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