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MOSTBET INDIA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Mostbet deposits: UPI, Paytm and NetBank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C5D52">
                    <a:alpha val="100000"/>
                  </a:srgbClr>
                </a:solidFill>
                <a:latin typeface="Calibri"/>
              </a:rPr>
              <a:t><![CDATA[Arjun Kapoor, Betting Editor · 05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Deposit methods for Ind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UPI as the fastest rail: a UPI transfer from any linked app usually lands almost instantly and is the default choice for most Indian players. It is simple, widely supported and we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Paytm, PhonePe and wallets: wallet deposits are nearly as quick as UPI and handy if you keep a balance there. Some run on the UPI network underneath, others as a direct wallet tra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NetBanking and cards: a NetBanking transfer works from your bank's own login and suits larger top-ups; cards may appear in the cashier but can be less reliable for this category o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UPI is the fastest, most reliable deposit rail for India, choose your method partly on how you intend to withdraw lat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Making a UPI deposit step by step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Open the cashier: log in (see the Mostbet login guide if needed), then tap Deposit or the wallet icon to open the payment scree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Choose UPI and enter the amount in ₹: select UPI as the method and type the rupee amount you want to add, at or above the current minimum shown on scree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Start the payment: confirm to generate a UPI collect request or a payment link, which is sent to your registered UPI ID or opens your UPI app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Approve in your UPI app: open the notification in your UPI or wallet app, check the amount, and enter your UPI PIN to authorise. Never approve a request for an amount you did not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Confirm the balance update: return to Mostbet, the balance usually reflects the deposit within seconds to a couple of minutes. If it does not appear, do not retry immediately, see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Enter the amount in the cashier, approve the matching request in your UPI app with your PIN, then wait for the balance, do not retry on a slow updat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Minimum amounts, fees and limi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Minimum deposit per method: generally a low minimum, often in the low hundreds of rupees, and it can differ slightly between UPI, wallets and NetBanking. The cashier shows the liv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Fees and what is free: deposits are usually free from Mostbet's side, but your bank or wallet may apply its own charge on some transfers. The betting site does not control that, s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Daily and per-transaction caps: there are upper limits per transaction and often a daily total. Larger top-ups may need to be split or routed through NetBanking. Caps can also tig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Expect a low minimum and free deposits, but read the live cap in the cashier and verify early if you intend to fund larger amoun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Deposit problems and fix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Money debited but not credited: wait 10 to 30 minutes first, UPI settlements can lag at peak times. Do not deposit again to compensate, or you may end up funding twice. The amount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Failed or pending transfers: a payment marked pending will either complete or reverse, it rarely stays stuck. Check your UPI app's transaction status and your bank statement befor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Reaching support for a deposit: if the balance has not updated after a reasonable wait, contact Mostbet support with the exact amount, the time, the method and the UPI transaction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If money is debited but not credited, wait and keep the UTR rather than retrying, most cases settle on their own or are recovered via the referen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Keeping deposits saf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Deposit only on the genuine site: reach the cashier through your own logged-in account on the real Mostbet domain or the official app, never through a payment link shared on socia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Avoid third-party top-ups: agents or groups offering to deposit on your behalf for a fee or a bigger bonus are a common route to lost money and account problems. Fund your own acc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Match deposit and withdrawal methods: use a UPI ID, wallet or bank account in your own name that matches your account details. This keeps KYC clean and avoids the method-mismatch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Fund only through the genuine cashier with a method in your own name, and never deposit via a third party promising extra bonus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https://mbet-in.com/mostbet-deposit-up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C5D52">
                    <a:alpha val="100000"/>
                  </a:srgbClr>
                </a:solidFill>
                <a:latin typeface="Calibri"/>
              </a:rPr>
              <a:t><![CDATA[CrorePicks Media is an independent editorial site and may earn a commission if a reader signs up with Mostbet through our links. Betting carries a real risk of losing money; 18+ onl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Arjun Kapoor, Betting Editor</dc:creator>
  <cp:lastModifiedBy>Unknown Creator</cp:lastModifiedBy>
  <dcterms:created xsi:type="dcterms:W3CDTF">2026-07-13T18:05:30Z</dcterms:created>
  <dcterms:modified xsi:type="dcterms:W3CDTF">2026-07-13T18:05:30Z</dcterms:modified>
  <dc:title>Mostbet deposit 2026: UPI, Paytm and NetBanking India</dc:title>
  <dc:description>Mostbet deposit guide 2026 for India: how to fund your account with UPI, Paytm, PhonePe and NetBanking, minimum amounts, fees, speed and common deposit errors.</dc:description>
  <dc:subject>Mostbet deposits: UPI, Paytm and NetBanking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