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OSTBET INDIA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Mostbet India review: betting, bonus and app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Arjun Kapoor, Betting Editor · 0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What Mostbet is and where it stands in Ind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ricket-led bettors who want IPL and bilateral-series depth alongside kabaddi and footbal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obile-first users happy to sideload an Android APK rather than rely on the Play Sto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asino and Aviator players who want sports and slots in one bala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Verify identity early rather than at the moment of a first withdraw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Keep their own record of deposits, bets and withdrawa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reat the bonus and KYC rules as binding conditions, not decorative fine pri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ostbet India key facts at a gl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Account name matching — your Mostbet name should match your PAN and your payment method, or withdrawals stal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One account per person — duplicate accounts are a common reason for blocked payou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ax on winnings — net winnings may attract Indian tax such as TDS, so keep records and consult a qualified advis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One INR account covers sports and casino over UPI, but every minimum and limit is volatile, so verify the current figure fir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Betting lines, odds and produc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re-match sports — broad cricket and football trees, deeper on big fixtur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Live betting — fast in-play cricket and football with cash out on many selection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asino — large slots library and live dealer tables in 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Aviator and crash — Spribe's Aviator and similar instant gam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ricket and kabaddi depth is the real draw; odds are fair-to-good rather than best-in-class, so compare prices on big be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Bonuses and player condi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agering (rollover) — you must bet the bonus a set number of times before withdraw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inimum-odds threshold — only bets above a certain price count toward the rollov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ime limit — the bonus expires if not cleared inside a windo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ports vs casino — the two variants count contributions differently; you cannot mix them free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he offers are standard; the rollover, minimum odds and time limit, not the headline percentage, decide whether a bonus is worth tak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Pros, cons and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Deep cricket and IPL markets, with real kabaddi coverage for Indian punt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ports, live casino and Aviator in a single INR accou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UPI, Paytm and PhonePe deposits, usually fast on the UPI rai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Long operating history since 2009 and a stable native Android ap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air everyday odds and a full ladder of bonuses and free be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Offshore Curacao licence, no Indian regulation; a legal grey area for most residen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ttps://mbet-in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CrorePicks Media is an independent editorial site and may earn a commission if a reader signs up with Mostbet through our links. Betting carries a real risk of losing money; 18+ on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Arjun Kapoor, Betting Editor</dc:creator>
  <cp:lastModifiedBy>Unknown Creator</cp:lastModifiedBy>
  <dcterms:created xsi:type="dcterms:W3CDTF">2026-07-13T18:05:26Z</dcterms:created>
  <dcterms:modified xsi:type="dcterms:W3CDTF">2026-07-13T18:05:26Z</dcterms:modified>
  <dc:title>Mostbet India review 2026: app, login, bonus, casino</dc:title>
  <dc:description>In-depth Mostbet India review 2026: cricket and IPL betting, odds, welcome bonus, Android app and APK, casino and Aviator. An objective look at pros and cons.</dc:description>
  <dc:subject>Mostbet India review: betting, bonus and app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