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MOSTBET INDIA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Mostbet odds and margins review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C5D52">
                    <a:alpha val="100000"/>
                  </a:srgbClr>
                </a:solidFill>
                <a:latin typeface="Calibri"/>
              </a:rPr>
              <a:t><![CDATA[Arjun Kapoor, Betting Editor · 07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How odds and margins wor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Reading decimal odds: the number is your total return per unit staked; higher odds mean lower implied probability and bigger payou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What the bookmaker margin is: the amount by which a market's implied probabilities exceed 100 percent — the lower it is, the more of the true price you keep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Why margin matters over time: a single bet hides the margin, but across hundreds of bets a lower margin is the difference between a slow bleed and a fighting chanc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The margin is the bookmaker's edge baked into every price — the lower it is, the more of your winnings you keep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Cricket odds in detai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IPL and international margins: match-winner markets on marquee fixtures sit at the tighter end; smaller domestic games are priced wid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Pre-match vs live prices: in-play cricket margins tend to run wider than pre-match because the model prices fast-changing situations with a safety buff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Prop and outright value: top batsman, top bowler and tournament outrights are higher-margin — fun, but rarely the sharpest value on the boar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Cricket value is best on high-liquidity IPL and international match winners; props and outrights cost you more in marg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Football and other sports odd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Football pricing follows the same pattern — sharp on top leagues, looser on niche competitions — while minor sports and exotic markets carry the widest margins on the book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Margin tracks liquidity: the busiest markets give the best prices, niche markets and big accas the wor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Comparing Mostbet's pric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Competitive pricing on its core strength — high-liquidity cricket, especially the IPL and India international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Tight top-league football margins in line with the wider marke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Deep market range, so you can usually find the bet you want even if the price vari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A strong live book where, used patiently, in-play swings can offer valu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Wider margins on player props, outrights and niche sports — common across the industry, but a cost nonetheles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In-play prices run a safety buffer, so live margins are generally looser than pre-matc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Getting better valu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Timing your bets: early outright prices on big events can offer value before public money shortens them; for live markets, wait for a reopen rather than betting into a panic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Picking low-margin markets: favour high-liquidity match winners over props and long accumulators — the same ₹100 goes further where the margin is thinnes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Tracking your returns: keep a simple log of stakes and results; without it you cannot tell skill from luck, and you will not spot a leak in your bett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Line-shop, stick to low-margin markets and track your bets — that discipline saves more than any tipping system ear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https://mbet-in.com/mostbet-odds-margi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C5D52">
                    <a:alpha val="100000"/>
                  </a:srgbClr>
                </a:solidFill>
                <a:latin typeface="Calibri"/>
              </a:rPr>
              <a:t><![CDATA[CrorePicks Media is an independent editorial site and may earn a commission if a reader signs up with Mostbet through our links. Betting carries a real risk of losing money; 18+ onl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Arjun Kapoor, Betting Editor</dc:creator>
  <cp:lastModifiedBy>Unknown Creator</cp:lastModifiedBy>
  <dcterms:created xsi:type="dcterms:W3CDTF">2026-07-13T18:05:27Z</dcterms:created>
  <dcterms:modified xsi:type="dcterms:W3CDTF">2026-07-13T18:05:27Z</dcterms:modified>
  <dc:title>Mostbet odds 2026: margins and value for India</dc:title>
  <dc:description>Mostbet odds and margins 2026: how the bookmaker's prices compare on cricket and football, where value is best and how the margin affects your long-term returns.</dc:description>
  <dc:subject>Mostbet odds and margins reviewed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