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reviews and player compla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0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What players say overal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curring positive feedback: breadth of cricket and live markets, quick UPI deposits, and a stable Android app are the praise points that come up again and again from genuine use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st common criticisms: slow or stuck withdrawals, disputes over bonus wagering, and verification hold-ups dominate the negative reviews, often from players who hit a process they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How reliable reviews are: a lot of feedback is unreliable in both directions, incentivised positive reviews and rage-posts after a single bad night. Weight the calm, specific rev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ep cricket and IPL markets plus strong live betting and Aviat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ast UPI and wallet deposits in 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Established brand running since 2009 with a stable ap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ommon complaint the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ithdrawal delays: the loudest theme, but most trace to verification or an open bonus, both covered on our withdrawal p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onus and wagering disputes: usually a terms misunderstanding rather than a refusal, the welcome bonus page explains how wagering actually wor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ccount verification friction: annoying but standard for a regulated-payment environment, and largely avoidable by completing KYC up fro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st complaints are normal process or user error, KYC and wagering, only slow service or unclear rulings count as genuine operator faul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Praise points from us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 and live betting depth: players consistently rate the range of IPL, international and domestic cricket markets, plus the live betting and odds movement during matches. Fo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pp and Aviator experience: the Android app is praised as stable and quick, and Aviator and the crash games get strong mentions for their pace and clarity, though, as on any casi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UPI deposit speed: near-instant UPI top-ups are a frequent positive, and they reflect the genuine strength of India's payment rails rather than anything unique to one bookmak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praise is concrete and consistent, cricket depth, a stable app, fast UPI deposits, and concrete praise is more trustworthy than vague five-star revie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ow Mostbet handles complai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upport response quality: live chat and other channels are available and handle routine deposit, login and verification issues reasonably, though players report inconsistency, som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solution timelines: straightforward cases (a delayed deposit, a KYC re-check) often resolve within a day or two; complex disputes take longer. Keeping your reference numbers and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Escalation channels: your practical route is the operator's own escalation; the offshore licensing body is a distant backstop with limited reach for Indian players. Set expectati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upport resolves routine issues but is inconsistent on complex ones, and offshore status limits external recourse, keep references and escalate calm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Reading reviews critic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potting fake reviews: be wary of clusters of identical glowing reviews posted close together, reviews with referral or affiliate angles, and one-line five-star or one-star posts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eighing isolated bad cases: a single furious post about a stuck withdrawal often turns out, on a closer read, to involve unfinished KYC or unmet wagering. One bad night is data,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orming a balanced view: look for the same point made calmly across several independent sources. Consistent, specific feedback, good or bad, is what should move your opinion, and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ading the response, not just the complaint: where an operator or other users reply to a complaint, the exchange often reveals more than the original post. A grievance that quie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eigh patterns across many specific, independent reviews, discount fake clusters and isolated bad nights, and read every account as evidence, not a verdic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reviews-compla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2026-07-13T18:05:29Z</dcterms:created>
  <dcterms:modified xsi:type="dcterms:W3CDTF">2026-07-13T18:05:29Z</dcterms:modified>
  <dc:title>Mostbet reviews 2026: player feedback and complaints</dc:title>
  <dc:description>Mostbet reviews and complaints 2026 for India: what players praise, the most common complaints about payouts and bonuses, and how the operator responds.</dc:description>
  <dc:subject>Mostbet reviews and player complaints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