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vs competitors in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2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ow to compare bookmak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hat matters most for India: cricket and IPL depth, UPI and wallet support, a reliable Android app, and a clean withdrawal record weigh more than a one-time bonus headli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ricket depth and odds: how many markets a book offers on IPL, internationals and domestic T20, and how sharp its prices are, separate a cricket specialist from a generali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ayments and app quality: fast UPI deposits, sensible withdrawal handling and a stable app or APK affect you every single session, not just on day o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Judge a bookmaker on everyday odds, cricket depth and payout reliability before you ever look at the welcome bon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ricket and sports coverag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stbet's market range: wide cricket coverage across IPL, India internationals, the T20 World Cup and domestic events, plus football, kabaddi, tennis and esports; see our cricket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here rivals do better: 1xBet is known for sheer market breadth across obscure events, Dafabet and 10CRIC have long-standing cricket reputations in India, and Parimatch leans on 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ive betting comparison: in-play cricket depth and the presence of streaming or stats vary by book; Mostbet offers a solid live section, while some rivals push more in-play marke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stbet covers mainstream cricket well, but breadth specialists like 1xBet can offer more niche mark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Odds and bonuses head to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argin comparison: sharper everyday odds matter more over time than any one bonus; check the price on the same market across two or three book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elcome offer value: a smaller bonus with low wagering can out-value a huge one with a steep rollover and short wind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agering fairness: read the minimum-odds threshold, the rollover multiple and the time limit before you judge any offer, including Mostbet's; our welcome bonus page explains the m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ompare the same market across books and read the wagering terms; sharp everyday odds beat a heavy bon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Apps and pay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PK and iOS access: Mostbet distributes a direct Android APK since real-money betting is off Google Play; iOS access is patchier across most offshore books, with web-app fallback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UPI and wallet support: Mostbet supports UPI, Paytm, PhonePe and NetBanking, which is now table stakes; most major rivals offer the same Indian rails, so reliability matters more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ayout speed compared: withdrawal speed depends on completed KYC and method matching at every book; Mostbet's payouts are generally reasonable when verification is done, and the 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irect APK access and reliable UPI cash-out matter more than the length of any operator's payment li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Verdict by player typ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Best for cricket fans: Mostbet, Dafabet and 10CRIC all serve serious cricket bettors well; if you want maximum market breadth across minor events, 1xBet adds dept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Best for casino and Aviator: Mostbet is a strong all-in-one pick here, pairing a wide casino lobby with a prominent Aviator and crash games sec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Best all-rounder for India: Mostbet's mix of cricket, casino, UPI payments and a direct APK makes it a sensible single account, with Parimatch and Betway as polished alternativ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ick by playing style: Mostbet is a strong all-rounder, while breadth or brand specialists suit narrower ne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vs-competitors-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2026-07-13T18:05:28Z</dcterms:created>
  <dcterms:modified xsi:type="dcterms:W3CDTF">2026-07-13T18:05:28Z</dcterms:modified>
  <dc:title>Mostbet vs rivals 2026: India bookmaker comparison</dc:title>
  <dc:description>Mostbet compared with other India bookmakers in 2026: cricket markets, odds, bonuses, apps and payments, with the strengths and weaknesses of each operator.</dc:description>
  <dc:subject>Mostbet vs competitors in India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