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welcome bonus and ter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23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What the welcome bonus includ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ports vs casino bonus split — you pick one at registration. The sports bonus suits bettors; the casino bonus suits slots and Aviator players. You cannot run both welcome offers 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posit match and free bets — the common shape is a percentage match on your first deposit up to a maximum amount, and depending on the variant you may also receive free bets (sp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Headline value and the fine print — the big percentage on the banner is the ceiling, not guaranteed cash. What you actually keep depends on the wagering rules below. Exact percen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t is a first-deposit match split into sports and casino versions; the headline percentage is a ceiling, not free ca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ow to claim the bon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pt in at registration — during sign-up choose the sports or casino welcome bonus. If there is a bonus selection or opt-in box, make sure it is set before you deposit; an un-opted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ake a qualifying deposit in ₹ — fund the account with at least the minimum the offer requires. The minimum is typically low, often in the low hundreds of rupees, but the exact f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ct within the time limit — bonuses must usually be activated and the deposit made within a set window of opening the account. Leave it too long and the offer laps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pt into the right offer first, then make a qualifying ₹ deposit inside the time window — order and timing both mat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Wagering requirements explain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ollover multiple and odds threshold — you must wager the bonus amount a number of times (the multiple) using bets at or above a minimum-odds level. Both the multiple and the odd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ich bets count toward it — not every bet contributes equally. Sports bonuses usually need bets above a minimum price; very short-odds "safe" bets often do not count. Casino bonu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ealistic time to clear it — there is a deadline, and if you do not meet the rollover in time the bonus and any winnings from it are forfeited. Work out whether you can realistic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ollover multiple, a minimum-odds threshold and a deadline decide whether a bonus is really worth it — read them before claim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Sports vs casino welcome off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ree bet structure for betting — sports free bets usually return winnings only, not the stake, and must be used on qualifying markets within a time lim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Bonus funds for casino and Aviator — casino funds carry playthrough on eligible games; Aviator and crash games may count partially or be excluded, so chec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hich suits your play style — pick the offer you will actually use; a casino bonus is wasted on a pure cricket bettor and vice ver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hoose the sports offer if you bet on cricket and football, the casino offer if you play slots or Aviator — you only ge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Is the bonus worth 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Adds extra playing funds or free bets on your first deposit, stretching your starting bankrol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wo variants let you match the bonus to sports or casino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qualifying minimum deposit is usually low, so the offer is accessib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ree bets and free spins give low-risk ways to try markets or slo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Wagering requirements, a minimum-odds threshold and a deadline must all be met or the bonus is lo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Headline percentages and caps are volatile and can look bigger than the real benef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welcome-bon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2026-07-13T18:05:26Z</dcterms:created>
  <dcterms:modified xsi:type="dcterms:W3CDTF">2026-07-13T18:05:26Z</dcterms:modified>
  <dc:title>Mostbet welcome bonus 2026: offer and terms India</dc:title>
  <dc:description>Mostbet welcome bonus 2026 explained for India: deposit match, free bets, wagering requirements, minimum deposit in ₹ and the rules that decide if it is worth it.</dc:description>
  <dc:subject>Mostbet welcome bonus and terms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